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sldIdLst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156"/>
    <a:srgbClr val="FF0066"/>
    <a:srgbClr val="33CCCC"/>
    <a:srgbClr val="99FFCC"/>
    <a:srgbClr val="FB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/>
    <p:restoredTop sz="94718"/>
  </p:normalViewPr>
  <p:slideViewPr>
    <p:cSldViewPr snapToGrid="0" snapToObjects="1">
      <p:cViewPr varScale="1">
        <p:scale>
          <a:sx n="90" d="100"/>
          <a:sy n="90" d="100"/>
        </p:scale>
        <p:origin x="9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9246-92F2-9C48-897C-0DE174DCD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B1A5B-5DD2-0F46-87E2-354F56EE6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2F9D-C64D-4941-88D2-65C8D395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5B3E-CDC7-8C4E-9199-5663DBD5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1C30-24D0-1143-881D-341D3D2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580A-075D-2041-BA7C-637428C4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AC74-FF7E-BE4E-A25F-0445224F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2BBF4-55B5-F84B-87E0-9F8DEED0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56BD2-E34E-4C42-BC4E-C821DEEA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FB7B-5BB5-CF4B-A4AB-257FD49D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C279-1C3F-5D44-B591-3F6D8AA2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5483-90C1-6643-B7C8-932B7AEE9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CCA9-A6C1-9043-9CA4-2A2663FE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15DF3-EC33-7A48-AE5C-BE7F031C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971A-2D0A-424F-922C-922E2A8D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5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EFEC-06C9-8243-A139-D043A2E6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3805-CADF-8745-BC38-CCE3326DC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3A604-9CC0-504C-B619-9A6BCF27A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CCD2E-D472-DC49-AE42-9204F5CE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44D58-BD51-144C-B2EA-7E4E2F31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0A5D4-DEEF-4347-B93D-A5D29459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6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2C41-E7D0-BB47-A7BC-FC826340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37C42-C1CE-5C4A-85DF-608AE286A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DF99A-5545-8F43-9DF4-F5623AF0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883CA-8E1F-6C45-B43E-56C9988F8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13763-AA1F-424C-BDA7-62F1138B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7CCB7-3D65-5047-BB0F-19D48E5F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3E1F1-78F6-9D41-A9A1-07EB45C8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039AE-8E9F-A24A-BCB0-E950220E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1432-804D-BA4D-8392-9E7E121D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5498F-1693-7749-AC16-8E09AEFF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C88A8-BDD9-374B-A321-360CE16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C0D8A-0ACD-7E41-BECC-0BDEDA3C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A294-55DB-4142-9B71-DA8B5610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2483A-BF66-7D48-BD2C-28FA6CE8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C788-7814-E247-B9A1-B61029FF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4802-3C2B-5748-9F06-989454BF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348B-913C-7C44-87C3-9C2281AF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6ED51-8DD8-104F-A776-80A528946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2B9F-1D65-5240-AC6A-F4C3CFB4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F0801-4574-BF4C-BDC5-52508C0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A08AF-5E66-3B42-9ACC-9849F92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CB07-9568-9E4D-8897-127CD277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A9E16-3185-4A4A-A5AF-E40D2960F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89D6F-9CDF-674A-BEF8-C1BA8115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35EED-BBB2-584B-A74A-9673BBE8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FAE3E-BE02-614B-9F25-D9ED691C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16B13-7E0D-1D48-AFA5-4C28681E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02F1-49D5-6441-A464-E4C1D42F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AB2E-C98E-964E-B7B4-CA3E0B337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33CA-40A1-334D-8611-61E0230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314F-0856-B049-B366-44C19D9A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9C1C-F5FE-194F-83B9-9A945B91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8DBB7-6F58-BE46-9601-1FC214CA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287EB-8FDD-724C-9413-32EF3E98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6ABE-E8FB-BF4C-A052-CD6F4EC6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CAE1-12B0-2240-BAED-9DBE15BD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957B6-A92F-0449-9D11-F00403D3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5825134-C124-CE4D-8A2D-3E5BBD9BEAD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8ED369-DFDE-9A4E-AF4C-503AF13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06A6153-54C6-3641-829A-584B479382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8A1B1-5E58-244B-8ABA-F4B297B9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644F-5A17-A44E-A212-FFB4382E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56511-233E-6640-B5B3-1C43BED2E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D619-F063-FB4D-81D9-49FC6E59F3D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4ECE-4F47-7F44-88B3-785F1C0F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BF72-E789-8942-8EF7-B9777EEB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68CC-F0D6-3441-9D93-21C127D3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63782" y="3013363"/>
            <a:ext cx="852054" cy="872837"/>
          </a:xfrm>
          <a:prstGeom prst="ellipse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1555" y="2801225"/>
            <a:ext cx="1824618" cy="13923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9872" y="2639289"/>
            <a:ext cx="1184563" cy="11438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0136" y="1510532"/>
            <a:ext cx="1492828" cy="9137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9429" y="368853"/>
            <a:ext cx="1386890" cy="12354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6201" y="2052201"/>
            <a:ext cx="1643209" cy="19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Star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872" y="2748762"/>
            <a:ext cx="119630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and coach completed ReQol10 and agreed to look at recovery star in next appointment.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1195" y="762747"/>
            <a:ext cx="148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Female, 57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280647" y="2392198"/>
            <a:ext cx="342317" cy="2665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</p:cNvCxnSpPr>
          <p:nvPr/>
        </p:nvCxnSpPr>
        <p:spPr>
          <a:xfrm>
            <a:off x="1652154" y="3783149"/>
            <a:ext cx="477982" cy="503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12" idx="4"/>
          </p:cNvCxnSpPr>
          <p:nvPr/>
        </p:nvCxnSpPr>
        <p:spPr>
          <a:xfrm>
            <a:off x="3942874" y="1604305"/>
            <a:ext cx="218634" cy="7379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231195" y="781654"/>
            <a:ext cx="1504086" cy="350425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648" y="1225237"/>
            <a:ext cx="1494559" cy="8771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self-referred into the Pharmacy Wellbeing Service after coach attended a pharmacy visit to meet the staff and discuss the PWS.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238121" y="1193829"/>
            <a:ext cx="1504086" cy="1398834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9513EEE-DEEF-6A43-8A79-B4F87A482C6F}"/>
              </a:ext>
            </a:extLst>
          </p:cNvPr>
          <p:cNvSpPr/>
          <p:nvPr/>
        </p:nvSpPr>
        <p:spPr>
          <a:xfrm>
            <a:off x="7455762" y="1876531"/>
            <a:ext cx="1504086" cy="547779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7499979" y="1436580"/>
            <a:ext cx="0" cy="3157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8" idx="2"/>
          </p:cNvCxnSpPr>
          <p:nvPr/>
        </p:nvCxnSpPr>
        <p:spPr>
          <a:xfrm flipH="1" flipV="1">
            <a:off x="2623501" y="3445869"/>
            <a:ext cx="438054" cy="515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32036" y="368853"/>
            <a:ext cx="160972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and coach completed second recovery star. Client discovered more about themselves over the process and thinks they need to use the techniques discussed more in everyday life.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A646A6-D1CE-4EC2-AE19-9CBD637DA39E}"/>
              </a:ext>
            </a:extLst>
          </p:cNvPr>
          <p:cNvSpPr txBox="1"/>
          <p:nvPr/>
        </p:nvSpPr>
        <p:spPr>
          <a:xfrm>
            <a:off x="3254443" y="2942395"/>
            <a:ext cx="1419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and coach completed recovery star, client wanted to focus on her anxiety, coach sent client resources which could support with techniques and coping mechanisms.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2A9357-79BC-4741-9788-848E2817EDA4}"/>
              </a:ext>
            </a:extLst>
          </p:cNvPr>
          <p:cNvSpPr txBox="1"/>
          <p:nvPr/>
        </p:nvSpPr>
        <p:spPr>
          <a:xfrm>
            <a:off x="2106879" y="1702606"/>
            <a:ext cx="153934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engaged with PWS appointments and received resources to support them.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AF760A-28EC-4403-AE14-18BDDE9D90C4}"/>
              </a:ext>
            </a:extLst>
          </p:cNvPr>
          <p:cNvSpPr/>
          <p:nvPr/>
        </p:nvSpPr>
        <p:spPr>
          <a:xfrm>
            <a:off x="4742257" y="110295"/>
            <a:ext cx="1751995" cy="14629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262852-EA8B-4E51-9D47-5DD2487519F0}"/>
              </a:ext>
            </a:extLst>
          </p:cNvPr>
          <p:cNvCxnSpPr>
            <a:cxnSpLocks/>
          </p:cNvCxnSpPr>
          <p:nvPr/>
        </p:nvCxnSpPr>
        <p:spPr>
          <a:xfrm>
            <a:off x="6083452" y="1482286"/>
            <a:ext cx="60089" cy="3061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9F1B311F-DC4B-4DC9-926E-92AF8A73331C}"/>
              </a:ext>
            </a:extLst>
          </p:cNvPr>
          <p:cNvSpPr/>
          <p:nvPr/>
        </p:nvSpPr>
        <p:spPr>
          <a:xfrm>
            <a:off x="6612107" y="213380"/>
            <a:ext cx="1386890" cy="1215169"/>
          </a:xfrm>
          <a:prstGeom prst="roundRect">
            <a:avLst>
              <a:gd name="adj" fmla="val 510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GB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B4DCF-BEA2-494A-ADB0-D6904D9C3F1B}"/>
              </a:ext>
            </a:extLst>
          </p:cNvPr>
          <p:cNvSpPr txBox="1"/>
          <p:nvPr/>
        </p:nvSpPr>
        <p:spPr>
          <a:xfrm>
            <a:off x="3335316" y="586743"/>
            <a:ext cx="123669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actively using techniques to approach new situations which could cause anxiety.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3DC9A-A16E-4788-947F-6987FA1C49FF}"/>
              </a:ext>
            </a:extLst>
          </p:cNvPr>
          <p:cNvSpPr txBox="1"/>
          <p:nvPr/>
        </p:nvSpPr>
        <p:spPr>
          <a:xfrm>
            <a:off x="6500689" y="468584"/>
            <a:ext cx="160972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continuing support with client via pharmacy support emails/webinars/promotional visits.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8A059E-5F02-4E4A-B379-90EAB86D2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0" t="20328" r="39007" b="5793"/>
          <a:stretch/>
        </p:blipFill>
        <p:spPr>
          <a:xfrm>
            <a:off x="5450967" y="2592664"/>
            <a:ext cx="1562897" cy="1508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24E33B-64A1-492F-A669-D5F183B6B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9" t="18348" r="39149" b="6219"/>
          <a:stretch/>
        </p:blipFill>
        <p:spPr>
          <a:xfrm>
            <a:off x="7455762" y="2579899"/>
            <a:ext cx="1504086" cy="14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0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9132</TotalTime>
  <Words>142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Burnett</dc:creator>
  <cp:lastModifiedBy>CLARK, Lydia (HUMBER TEACHING NHS FOUNDATION TRUST)</cp:lastModifiedBy>
  <cp:revision>42</cp:revision>
  <dcterms:created xsi:type="dcterms:W3CDTF">2021-04-06T10:58:25Z</dcterms:created>
  <dcterms:modified xsi:type="dcterms:W3CDTF">2022-01-28T13:24:54Z</dcterms:modified>
</cp:coreProperties>
</file>